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59" r:id="rId5"/>
    <p:sldId id="258" r:id="rId6"/>
    <p:sldId id="264" r:id="rId7"/>
    <p:sldId id="265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21E6F-8849-BE41-9401-29D15DCD2728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1D32E-AA33-3945-B3CB-D4BB8EDB7F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0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38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855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6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5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02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41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8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1D32E-AA33-3945-B3CB-D4BB8EDB7F5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3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EDBF-6367-ED4C-BC85-82979DAAC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85315-6F64-F04A-B43B-19B91080A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8EBAD-0FBE-A14C-83FC-140B1BA6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1B1FF-FDB9-4548-99D3-8D8C7B56D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23290-D204-354B-92DC-AF74B6D2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5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0CAC-4929-554B-8C2D-DD0B0A97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ED87F-17AC-C94A-A893-919682152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17D55-D8C6-C84F-A812-89CE390C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D3472-CCD6-134E-8A53-DB6471EDB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B3720-BEAB-0041-9253-01783E4F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3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3B0AFF-A3F5-994E-8511-45B43031D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AA25E-B997-B247-8294-8BC26AC8B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74916-B5E6-1A49-A4A2-9C7C9E69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04A6-D6D9-B44A-B2A5-C4B15A2E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9C495-CC4D-7249-BE4A-AC3C87B0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2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54E91-F4F1-4544-A224-B99E99B4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F1AE7-C948-5044-9BD4-CAE224E8E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FB33E-B258-4A44-81A7-41DFA913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B7C58-8615-3B43-82E4-11227B9E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62FCC-9BE1-CA4E-ACAE-C10A50E4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1356-98AF-BE40-9773-A88EC6DC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B6E79-550E-904D-A00E-67BA9CE21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8E994-5C44-444F-A70E-26345E64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C0D2F-2949-2E4E-8AB5-704D7561C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5F1EC-8694-FF49-B1F3-AAB50866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3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71ED-EC97-0E48-9ED9-E639E45D9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AD408-4296-A04F-B0E8-41A327643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667BF-F591-F44C-8DD8-F693D66BD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FA03E-29D2-0740-A9E0-C49BCEE46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ED318-BC69-F744-9B2B-D3F3AD8D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53A58-A7BF-CF43-84E5-354BA0A1B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2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B9F3-A437-D04F-BC65-C7AB5A0BD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B55A9-695D-5B4A-AC38-86ECE5E10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85700-F08B-824D-886A-B92222E7F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A2193-85EB-934D-8E84-19F96113A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B6E50-7DB3-084B-B361-BFBBDD884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E73DF-C469-A14E-8C34-C56E683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AAC4C-AB54-304A-A8D3-FAB4B39A1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50B297-6C47-BB41-8814-67B7A9DB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5389-C81E-2941-83EC-9AEBFE2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054D4-3CC9-1B4B-9259-862A8E00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F6598-40DB-AC49-BC06-78DBCB3C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D5D91-A826-A14B-8F4E-A8DF7815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6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E7041-7BB0-5146-B9DC-B63BA92C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896-1E4C-CC47-B50E-99200B69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4FA8A-EFA7-FD44-9E44-53EA1C6B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497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511A-DEBB-9A41-AA16-8BBA597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6A03D-B1D0-9441-B6C8-6C429A640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3AE48-D419-F341-8EA7-DE8FA173B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77259-BA7C-F249-B76F-5792FA448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D48B2-4EB1-F74C-B490-8D10443D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2FA26-4AA3-5A40-A868-57FE329E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2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15CF-09F0-B44D-85E5-A54A4E462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41A688-CBE0-C846-8C79-7D7DEAE34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D8833-810B-DA4E-A0DF-619C40EC6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87E2A-CAF6-0845-8D64-20954B5A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18E96-86FE-3B43-B39C-98C1DFB2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FED6B-1B17-3A47-A091-3F7288CE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08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8D6733-F17E-A643-8F39-79AE10D1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7AE41-2C16-4640-BD1D-1A9F0B7EC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7FA16-CA5E-B342-8FF3-AEBA2FD2B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758D-9A19-1044-BA40-1A7EE571B890}" type="datetimeFigureOut">
              <a:rPr lang="en-US" smtClean="0"/>
              <a:t>5/27/21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49EB9-4914-304E-B7B4-D32F946A2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618AF-0155-4F41-BE0C-94FD0AED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39C4C-99BD-DF45-9A5C-07254D0C14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20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91F7F-4A98-7A4D-9568-F74559840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5772" y="1750693"/>
            <a:ext cx="8336228" cy="1255470"/>
          </a:xfrm>
        </p:spPr>
        <p:txBody>
          <a:bodyPr/>
          <a:lstStyle/>
          <a:p>
            <a:r>
              <a:rPr lang="en-US" b="1" dirty="0"/>
              <a:t>SCLS Consultant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47A48-77F2-5A4E-B377-C85EC14FD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5772" y="3625933"/>
            <a:ext cx="7758378" cy="1381492"/>
          </a:xfrm>
        </p:spPr>
        <p:txBody>
          <a:bodyPr/>
          <a:lstStyle/>
          <a:p>
            <a:r>
              <a:rPr lang="en-US" sz="2800" b="1" dirty="0"/>
              <a:t>Mark Ibach</a:t>
            </a:r>
          </a:p>
          <a:p>
            <a:r>
              <a:rPr lang="en-US" i="1" dirty="0"/>
              <a:t>Consulting Services Coordinator</a:t>
            </a:r>
          </a:p>
          <a:p>
            <a:r>
              <a:rPr lang="en-US" sz="1800" dirty="0"/>
              <a:t>May 27, 2021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1924D98B-62A4-024A-B1A5-C87D7ADD1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" y="1334118"/>
            <a:ext cx="3481122" cy="373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1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0D02-F0F6-DB42-8FF6-1878B362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16" y="850424"/>
            <a:ext cx="9324584" cy="1125472"/>
          </a:xfrm>
        </p:spPr>
        <p:txBody>
          <a:bodyPr>
            <a:normAutofit/>
          </a:bodyPr>
          <a:lstStyle/>
          <a:p>
            <a:r>
              <a:rPr lang="en-US" b="1" dirty="0"/>
              <a:t>Jean Anderson</a:t>
            </a:r>
            <a:br>
              <a:rPr lang="en-US" b="1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Continuing Education Consultant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52F-B209-9C4D-A2E5-31E3FDAB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373"/>
            <a:ext cx="10836058" cy="4072590"/>
          </a:xfrm>
        </p:spPr>
        <p:txBody>
          <a:bodyPr/>
          <a:lstStyle/>
          <a:p>
            <a:r>
              <a:rPr lang="en-US" dirty="0"/>
              <a:t>Joined SCLS in February 2007</a:t>
            </a:r>
          </a:p>
          <a:p>
            <a:r>
              <a:rPr lang="en-US" dirty="0"/>
              <a:t>Plans &amp; implements continuing education</a:t>
            </a:r>
            <a:br>
              <a:rPr lang="en-US" dirty="0"/>
            </a:br>
            <a:r>
              <a:rPr lang="en-US" dirty="0"/>
              <a:t>programs</a:t>
            </a:r>
          </a:p>
          <a:p>
            <a:r>
              <a:rPr lang="en-US" dirty="0"/>
              <a:t>Involved in regional and statewide continuing</a:t>
            </a:r>
            <a:br>
              <a:rPr lang="en-US" dirty="0"/>
            </a:br>
            <a:r>
              <a:rPr lang="en-US" dirty="0"/>
              <a:t>education projects</a:t>
            </a:r>
          </a:p>
          <a:p>
            <a:r>
              <a:rPr lang="en-US" dirty="0"/>
              <a:t>Conducts OverDrive Short Courses</a:t>
            </a:r>
          </a:p>
          <a:p>
            <a:r>
              <a:rPr lang="en-US" dirty="0"/>
              <a:t>Maintains SCLS Professional Collection</a:t>
            </a:r>
          </a:p>
          <a:p>
            <a:endParaRPr lang="en-U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27C53CE-B587-AE41-9995-5F69D36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365125"/>
            <a:ext cx="1380386" cy="1482294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C567BDE-CB14-EF48-B7C6-8ADFC3EBD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6" t="2883" r="4324" b="11791"/>
          <a:stretch/>
        </p:blipFill>
        <p:spPr>
          <a:xfrm>
            <a:off x="9068908" y="2104373"/>
            <a:ext cx="2284892" cy="3246103"/>
          </a:xfrm>
          <a:prstGeom prst="rect">
            <a:avLst/>
          </a:prstGeom>
          <a:effectLst>
            <a:outerShdw blurRad="254000" dist="38100" dir="2700000" sx="104000" sy="104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75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0D02-F0F6-DB42-8FF6-1878B362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16" y="850424"/>
            <a:ext cx="9324584" cy="1125472"/>
          </a:xfrm>
        </p:spPr>
        <p:txBody>
          <a:bodyPr>
            <a:normAutofit/>
          </a:bodyPr>
          <a:lstStyle/>
          <a:p>
            <a:r>
              <a:rPr lang="en-US" b="1" dirty="0"/>
              <a:t>Shawn Brommer</a:t>
            </a:r>
            <a:br>
              <a:rPr lang="en-US" b="1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Youth Services &amp; Community Engagement Consultant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52F-B209-9C4D-A2E5-31E3FDAB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373"/>
            <a:ext cx="10515600" cy="4072590"/>
          </a:xfrm>
        </p:spPr>
        <p:txBody>
          <a:bodyPr/>
          <a:lstStyle/>
          <a:p>
            <a:r>
              <a:rPr lang="en-US" dirty="0"/>
              <a:t>Joined SCLS in April 2001</a:t>
            </a:r>
          </a:p>
          <a:p>
            <a:r>
              <a:rPr lang="en-US" dirty="0"/>
              <a:t>Consults on youth services and community</a:t>
            </a:r>
            <a:br>
              <a:rPr lang="en-US" dirty="0"/>
            </a:br>
            <a:r>
              <a:rPr lang="en-US" dirty="0"/>
              <a:t>engagement</a:t>
            </a:r>
          </a:p>
          <a:p>
            <a:r>
              <a:rPr lang="en-US" dirty="0"/>
              <a:t>Leads SCLS strategic planning services</a:t>
            </a:r>
          </a:p>
          <a:p>
            <a:r>
              <a:rPr lang="en-US" dirty="0"/>
              <a:t>Provides oversight to implement inclusive services.</a:t>
            </a:r>
          </a:p>
          <a:p>
            <a:endParaRPr lang="en-U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27C53CE-B587-AE41-9995-5F69D36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365125"/>
            <a:ext cx="1380386" cy="1482294"/>
          </a:xfrm>
          <a:prstGeom prst="rect">
            <a:avLst/>
          </a:prstGeom>
          <a:effectLst/>
        </p:spPr>
      </p:pic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C66AD61C-CF31-B147-B761-8CE891473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429" y="2104373"/>
            <a:ext cx="2282371" cy="3043161"/>
          </a:xfrm>
          <a:prstGeom prst="rect">
            <a:avLst/>
          </a:prstGeom>
          <a:effectLst>
            <a:outerShdw blurRad="254000" dist="38100" dir="2700000" sx="104000" sy="104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4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0D02-F0F6-DB42-8FF6-1878B362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16" y="850424"/>
            <a:ext cx="9324584" cy="1125472"/>
          </a:xfrm>
        </p:spPr>
        <p:txBody>
          <a:bodyPr>
            <a:normAutofit/>
          </a:bodyPr>
          <a:lstStyle/>
          <a:p>
            <a:r>
              <a:rPr lang="en-US" b="1" dirty="0"/>
              <a:t>Deb Haeffner</a:t>
            </a:r>
            <a:br>
              <a:rPr lang="en-US" b="1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Building &amp; Design Consultant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52F-B209-9C4D-A2E5-31E3FDAB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373"/>
            <a:ext cx="10515600" cy="4072590"/>
          </a:xfrm>
        </p:spPr>
        <p:txBody>
          <a:bodyPr/>
          <a:lstStyle/>
          <a:p>
            <a:r>
              <a:rPr lang="en-US" dirty="0"/>
              <a:t>Joined SCLS in February 1983</a:t>
            </a:r>
          </a:p>
          <a:p>
            <a:r>
              <a:rPr lang="en-US" dirty="0"/>
              <a:t>Provides graphic design services</a:t>
            </a:r>
          </a:p>
          <a:p>
            <a:r>
              <a:rPr lang="en-US" dirty="0"/>
              <a:t>Works with library staff and trustees to design</a:t>
            </a:r>
            <a:br>
              <a:rPr lang="en-US" dirty="0"/>
            </a:br>
            <a:r>
              <a:rPr lang="en-US" dirty="0"/>
              <a:t>new and remodeled library spaces</a:t>
            </a:r>
          </a:p>
          <a:p>
            <a:r>
              <a:rPr lang="en-US" dirty="0"/>
              <a:t>Helps libraries identify furniture and carpeting</a:t>
            </a:r>
            <a:br>
              <a:rPr lang="en-US" dirty="0"/>
            </a:br>
            <a:r>
              <a:rPr lang="en-US" dirty="0"/>
              <a:t>options and find best pricing</a:t>
            </a:r>
          </a:p>
          <a:p>
            <a:endParaRPr lang="en-U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27C53CE-B587-AE41-9995-5F69D36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365125"/>
            <a:ext cx="1380386" cy="1482294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9DD8C78-BD10-4241-B044-D8547ABB6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90" t="12402" r="12752" b="14237"/>
          <a:stretch/>
        </p:blipFill>
        <p:spPr>
          <a:xfrm>
            <a:off x="9071430" y="2104373"/>
            <a:ext cx="2282370" cy="3294829"/>
          </a:xfrm>
          <a:prstGeom prst="rect">
            <a:avLst/>
          </a:prstGeom>
          <a:effectLst>
            <a:outerShdw blurRad="254000" dist="38100" dir="2700000" sx="104000" sy="104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69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0D02-F0F6-DB42-8FF6-1878B362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16" y="850424"/>
            <a:ext cx="9324584" cy="1125472"/>
          </a:xfrm>
        </p:spPr>
        <p:txBody>
          <a:bodyPr>
            <a:normAutofit/>
          </a:bodyPr>
          <a:lstStyle/>
          <a:p>
            <a:r>
              <a:rPr lang="en-US" b="1" dirty="0"/>
              <a:t>Jody Hoesly</a:t>
            </a:r>
            <a:br>
              <a:rPr lang="en-US" b="1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Data Services Consultant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52F-B209-9C4D-A2E5-31E3FDAB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373"/>
            <a:ext cx="10515600" cy="4072590"/>
          </a:xfrm>
        </p:spPr>
        <p:txBody>
          <a:bodyPr/>
          <a:lstStyle/>
          <a:p>
            <a:r>
              <a:rPr lang="en-US" dirty="0"/>
              <a:t>Joined SCLS in February 2017</a:t>
            </a:r>
          </a:p>
          <a:p>
            <a:r>
              <a:rPr lang="en-US" dirty="0"/>
              <a:t>Develops and maintains data dashboards</a:t>
            </a:r>
            <a:br>
              <a:rPr lang="en-US" dirty="0"/>
            </a:br>
            <a:r>
              <a:rPr lang="en-US" dirty="0"/>
              <a:t>for SCLS and member libraries.</a:t>
            </a:r>
          </a:p>
          <a:p>
            <a:r>
              <a:rPr lang="en-US" dirty="0"/>
              <a:t>Provides leadership for SCLS database</a:t>
            </a:r>
            <a:br>
              <a:rPr lang="en-US" dirty="0"/>
            </a:br>
            <a:r>
              <a:rPr lang="en-US" dirty="0"/>
              <a:t>authentication efforts</a:t>
            </a:r>
          </a:p>
          <a:p>
            <a:r>
              <a:rPr lang="en-US" dirty="0"/>
              <a:t>Provides visuals for library strategic plans</a:t>
            </a:r>
          </a:p>
          <a:p>
            <a:r>
              <a:rPr lang="en-US" dirty="0"/>
              <a:t>Instrumental in preparing annual report data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27C53CE-B587-AE41-9995-5F69D36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365125"/>
            <a:ext cx="1380386" cy="1482294"/>
          </a:xfrm>
          <a:prstGeom prst="rect">
            <a:avLst/>
          </a:prstGeom>
        </p:spPr>
      </p:pic>
      <p:pic>
        <p:nvPicPr>
          <p:cNvPr id="6" name="Picture 5" descr="A person standing in front of a brick wall&#10;&#10;Description automatically generated with medium confidence">
            <a:extLst>
              <a:ext uri="{FF2B5EF4-FFF2-40B4-BE49-F238E27FC236}">
                <a16:creationId xmlns:a16="http://schemas.microsoft.com/office/drawing/2014/main" id="{2279C363-3EA3-E84F-B509-B70CF2392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60" t="34414" r="33264" b="26548"/>
          <a:stretch/>
        </p:blipFill>
        <p:spPr>
          <a:xfrm>
            <a:off x="9069859" y="2104373"/>
            <a:ext cx="2283941" cy="3171962"/>
          </a:xfrm>
          <a:prstGeom prst="rect">
            <a:avLst/>
          </a:prstGeom>
          <a:effectLst>
            <a:outerShdw blurRad="254000" dist="38100" dir="2700000" sx="104000" sy="104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373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0D02-F0F6-DB42-8FF6-1878B362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16" y="850424"/>
            <a:ext cx="9324584" cy="1125472"/>
          </a:xfrm>
        </p:spPr>
        <p:txBody>
          <a:bodyPr>
            <a:normAutofit/>
          </a:bodyPr>
          <a:lstStyle/>
          <a:p>
            <a:r>
              <a:rPr lang="en-US" b="1" dirty="0"/>
              <a:t>Mark Ibach</a:t>
            </a:r>
            <a:br>
              <a:rPr lang="en-US" b="1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Consulting Services Coordinator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52F-B209-9C4D-A2E5-31E3FDAB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373"/>
            <a:ext cx="10515600" cy="4072590"/>
          </a:xfrm>
        </p:spPr>
        <p:txBody>
          <a:bodyPr/>
          <a:lstStyle/>
          <a:p>
            <a:r>
              <a:rPr lang="en-US" dirty="0"/>
              <a:t>Joined SCLS in January 2004</a:t>
            </a:r>
          </a:p>
          <a:p>
            <a:r>
              <a:rPr lang="en-US" dirty="0"/>
              <a:t>Supervises SCLS Consultant Team and helps</a:t>
            </a:r>
            <a:br>
              <a:rPr lang="en-US" dirty="0"/>
            </a:br>
            <a:r>
              <a:rPr lang="en-US" dirty="0"/>
              <a:t>manage the budget</a:t>
            </a:r>
          </a:p>
          <a:p>
            <a:r>
              <a:rPr lang="en-US" dirty="0"/>
              <a:t>Manages the annual report and adjacent county</a:t>
            </a:r>
            <a:br>
              <a:rPr lang="en-US" dirty="0"/>
            </a:br>
            <a:r>
              <a:rPr lang="en-US" dirty="0"/>
              <a:t>processes and provides support to libraries</a:t>
            </a:r>
          </a:p>
          <a:p>
            <a:r>
              <a:rPr lang="en-US" dirty="0"/>
              <a:t>Calculates county tax exemption levels</a:t>
            </a:r>
          </a:p>
          <a:p>
            <a:r>
              <a:rPr lang="en-US" dirty="0"/>
              <a:t>Answers legal and procedural questions</a:t>
            </a:r>
          </a:p>
          <a:p>
            <a:endParaRPr lang="en-U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27C53CE-B587-AE41-9995-5F69D36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365125"/>
            <a:ext cx="1380386" cy="1482294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387DF81-2E85-A947-87E8-177D216F5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429" y="2104372"/>
            <a:ext cx="2282371" cy="3043161"/>
          </a:xfrm>
          <a:prstGeom prst="rect">
            <a:avLst/>
          </a:prstGeom>
          <a:effectLst>
            <a:outerShdw blurRad="262414" dist="38100" dir="2700000" sx="104000" sy="104000" algn="tl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578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0D02-F0F6-DB42-8FF6-1878B362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16" y="850424"/>
            <a:ext cx="9324584" cy="1125472"/>
          </a:xfrm>
        </p:spPr>
        <p:txBody>
          <a:bodyPr>
            <a:normAutofit/>
          </a:bodyPr>
          <a:lstStyle/>
          <a:p>
            <a:r>
              <a:rPr lang="en-US" b="1" dirty="0"/>
              <a:t>Mark Jochem</a:t>
            </a:r>
            <a:br>
              <a:rPr lang="en-US" b="1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Workforce Development Specialist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52F-B209-9C4D-A2E5-31E3FDAB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373"/>
            <a:ext cx="10515600" cy="4388502"/>
          </a:xfrm>
        </p:spPr>
        <p:txBody>
          <a:bodyPr/>
          <a:lstStyle/>
          <a:p>
            <a:r>
              <a:rPr lang="en-US" dirty="0"/>
              <a:t>Joined SCLS in April 2018</a:t>
            </a:r>
          </a:p>
          <a:p>
            <a:r>
              <a:rPr lang="en-US" dirty="0"/>
              <a:t>Helps libraries with local workforce</a:t>
            </a:r>
            <a:br>
              <a:rPr lang="en-US" dirty="0"/>
            </a:br>
            <a:r>
              <a:rPr lang="en-US" dirty="0"/>
              <a:t>development needs</a:t>
            </a:r>
          </a:p>
          <a:p>
            <a:r>
              <a:rPr lang="en-US" dirty="0"/>
              <a:t>Connects library staff and residents with</a:t>
            </a:r>
            <a:br>
              <a:rPr lang="en-US" dirty="0"/>
            </a:br>
            <a:r>
              <a:rPr lang="en-US" dirty="0"/>
              <a:t>community partners</a:t>
            </a:r>
          </a:p>
          <a:p>
            <a:r>
              <a:rPr lang="en-US" dirty="0"/>
              <a:t>Also weaves in related issues like poverty,</a:t>
            </a:r>
            <a:br>
              <a:rPr lang="en-US" dirty="0"/>
            </a:br>
            <a:r>
              <a:rPr lang="en-US" dirty="0"/>
              <a:t>food insecurity housing, family support</a:t>
            </a:r>
            <a:br>
              <a:rPr lang="en-US" dirty="0"/>
            </a:br>
            <a:r>
              <a:rPr lang="en-US" dirty="0"/>
              <a:t>&amp; transportation</a:t>
            </a:r>
          </a:p>
          <a:p>
            <a:r>
              <a:rPr lang="en-US" dirty="0"/>
              <a:t>Helps identify local inclusive services needs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27C53CE-B587-AE41-9995-5F69D36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365125"/>
            <a:ext cx="1380386" cy="1482294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920BE0D-F174-9A43-8969-72AAC0B6C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5" t="22908" r="10749" b="5136"/>
          <a:stretch/>
        </p:blipFill>
        <p:spPr>
          <a:xfrm>
            <a:off x="9067107" y="2104373"/>
            <a:ext cx="2286693" cy="2994058"/>
          </a:xfrm>
          <a:prstGeom prst="rect">
            <a:avLst/>
          </a:prstGeom>
          <a:effectLst>
            <a:outerShdw blurRad="254000" dist="38100" dir="2700000" sx="104000" sy="104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337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0D02-F0F6-DB42-8FF6-1878B362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16" y="850424"/>
            <a:ext cx="9324584" cy="1125472"/>
          </a:xfrm>
        </p:spPr>
        <p:txBody>
          <a:bodyPr>
            <a:normAutofit/>
          </a:bodyPr>
          <a:lstStyle/>
          <a:p>
            <a:r>
              <a:rPr lang="en-US" b="1" dirty="0"/>
              <a:t>Tamara Ramski</a:t>
            </a:r>
            <a:br>
              <a:rPr lang="en-US" b="1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Digitization Specialist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52F-B209-9C4D-A2E5-31E3FDAB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373"/>
            <a:ext cx="10515600" cy="4072590"/>
          </a:xfrm>
        </p:spPr>
        <p:txBody>
          <a:bodyPr>
            <a:normAutofit/>
          </a:bodyPr>
          <a:lstStyle/>
          <a:p>
            <a:r>
              <a:rPr lang="en-US" dirty="0"/>
              <a:t>Joined SCLS in January 2018</a:t>
            </a:r>
          </a:p>
          <a:p>
            <a:r>
              <a:rPr lang="en-US" dirty="0"/>
              <a:t>Assists libraries with all aspects local</a:t>
            </a:r>
            <a:br>
              <a:rPr lang="en-US" dirty="0"/>
            </a:br>
            <a:r>
              <a:rPr lang="en-US" dirty="0"/>
              <a:t>historical digitization projects</a:t>
            </a:r>
          </a:p>
          <a:p>
            <a:r>
              <a:rPr lang="en-US" dirty="0"/>
              <a:t>Develops training materials</a:t>
            </a:r>
          </a:p>
          <a:p>
            <a:r>
              <a:rPr lang="en-US" dirty="0"/>
              <a:t>Ensures copyright compliance</a:t>
            </a:r>
          </a:p>
          <a:p>
            <a:r>
              <a:rPr lang="en-US" dirty="0"/>
              <a:t>Uploads digitized materials to CONTENTdm</a:t>
            </a:r>
          </a:p>
          <a:p>
            <a:r>
              <a:rPr lang="en-US" dirty="0"/>
              <a:t>Develops and supports digitization kits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27C53CE-B587-AE41-9995-5F69D36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365125"/>
            <a:ext cx="1380386" cy="1482294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A97FE4F-9295-3A4C-A783-7835EC38E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966" y="2104373"/>
            <a:ext cx="2290834" cy="3113314"/>
          </a:xfrm>
          <a:prstGeom prst="rect">
            <a:avLst/>
          </a:prstGeom>
          <a:effectLst>
            <a:outerShdw blurRad="254000" dist="38100" dir="2700000" sx="104000" sy="104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2009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0D02-F0F6-DB42-8FF6-1878B362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216" y="850424"/>
            <a:ext cx="9324584" cy="1125472"/>
          </a:xfrm>
        </p:spPr>
        <p:txBody>
          <a:bodyPr>
            <a:normAutofit/>
          </a:bodyPr>
          <a:lstStyle/>
          <a:p>
            <a:r>
              <a:rPr lang="en-US" b="1" dirty="0"/>
              <a:t>Rose Ziech</a:t>
            </a:r>
            <a:br>
              <a:rPr lang="en-US" b="1" dirty="0"/>
            </a:br>
            <a:r>
              <a:rPr lang="en-US" sz="27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Web Services Consultant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552F-B209-9C4D-A2E5-31E3FDAB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4373"/>
            <a:ext cx="10515600" cy="4072590"/>
          </a:xfrm>
        </p:spPr>
        <p:txBody>
          <a:bodyPr/>
          <a:lstStyle/>
          <a:p>
            <a:r>
              <a:rPr lang="en-US" dirty="0"/>
              <a:t>Joined SCLS in March 2008</a:t>
            </a:r>
          </a:p>
          <a:p>
            <a:r>
              <a:rPr lang="en-US" dirty="0"/>
              <a:t>Oversees general website management for SCLS</a:t>
            </a:r>
            <a:br>
              <a:rPr lang="en-US" dirty="0"/>
            </a:br>
            <a:r>
              <a:rPr lang="en-US" dirty="0"/>
              <a:t>and member libraries</a:t>
            </a:r>
          </a:p>
          <a:p>
            <a:r>
              <a:rPr lang="en-US" dirty="0"/>
              <a:t>Works with website vendor to ensure that updates</a:t>
            </a:r>
            <a:br>
              <a:rPr lang="en-US" dirty="0"/>
            </a:br>
            <a:r>
              <a:rPr lang="en-US" dirty="0"/>
              <a:t>and security fixes are implemented</a:t>
            </a:r>
          </a:p>
          <a:p>
            <a:r>
              <a:rPr lang="en-US" dirty="0"/>
              <a:t>Advises SCLS staff about technology trends that</a:t>
            </a:r>
            <a:br>
              <a:rPr lang="en-US" dirty="0"/>
            </a:br>
            <a:r>
              <a:rPr lang="en-US" dirty="0"/>
              <a:t>leverage the power of websites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B27C53CE-B587-AE41-9995-5F69D367E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365125"/>
            <a:ext cx="1380386" cy="1482294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F04C1E4-B491-9348-A414-146D855C0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66" t="11844" r="20510" b="20363"/>
          <a:stretch/>
        </p:blipFill>
        <p:spPr>
          <a:xfrm>
            <a:off x="9060543" y="2104373"/>
            <a:ext cx="2293257" cy="3363842"/>
          </a:xfrm>
          <a:prstGeom prst="rect">
            <a:avLst/>
          </a:prstGeom>
          <a:effectLst>
            <a:outerShdw blurRad="254000" dist="38100" dir="2700000" sx="104000" sy="104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466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356</Words>
  <Application>Microsoft Macintosh PowerPoint</Application>
  <PresentationFormat>Widescreen</PresentationFormat>
  <Paragraphs>59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SCLS Consultant Team</vt:lpstr>
      <vt:lpstr>Jean Anderson Continuing Education Consultant</vt:lpstr>
      <vt:lpstr>Shawn Brommer Youth Services &amp; Community Engagement Consultant</vt:lpstr>
      <vt:lpstr>Deb Haeffner Building &amp; Design Consultant</vt:lpstr>
      <vt:lpstr>Jody Hoesly Data Services Consultant</vt:lpstr>
      <vt:lpstr>Mark Ibach Consulting Services Coordinator</vt:lpstr>
      <vt:lpstr>Mark Jochem Workforce Development Specialist</vt:lpstr>
      <vt:lpstr>Tamara Ramski Digitization Specialist</vt:lpstr>
      <vt:lpstr>Rose Ziech Web Services Consultant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Ibach</dc:creator>
  <cp:lastModifiedBy>Mark Ibach</cp:lastModifiedBy>
  <cp:revision>47</cp:revision>
  <dcterms:created xsi:type="dcterms:W3CDTF">2021-05-11T12:30:49Z</dcterms:created>
  <dcterms:modified xsi:type="dcterms:W3CDTF">2021-05-27T14:30:20Z</dcterms:modified>
</cp:coreProperties>
</file>