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7" r:id="rId5"/>
    <p:sldId id="259" r:id="rId6"/>
    <p:sldId id="265" r:id="rId7"/>
    <p:sldId id="266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3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1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7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6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3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5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C86FBB8-EF49-4A49-A35C-9ED11575047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A58ACB-6AF7-493D-B057-82703889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SCLS Delivery – Budget Prep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Board of trustees</a:t>
            </a:r>
            <a:endParaRPr lang="en-US" dirty="0" smtClean="0"/>
          </a:p>
          <a:p>
            <a:r>
              <a:rPr lang="en-US" dirty="0" smtClean="0"/>
              <a:t>5/27/21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less revenue via the UW System, more emphasis on our local fees and costs</a:t>
            </a:r>
          </a:p>
          <a:p>
            <a:r>
              <a:rPr lang="en-US" dirty="0" smtClean="0"/>
              <a:t>Vehicle purchases have been out of the budget for over 5 years (at least in part)</a:t>
            </a:r>
          </a:p>
          <a:p>
            <a:pPr lvl="1"/>
            <a:r>
              <a:rPr lang="en-US" dirty="0" smtClean="0"/>
              <a:t>This was an effort to minimize fee increases on the SCLS side</a:t>
            </a:r>
          </a:p>
          <a:p>
            <a:r>
              <a:rPr lang="en-US" dirty="0" smtClean="0"/>
              <a:t>COL increase did not occur in 2021 (and not planning for 2022)</a:t>
            </a:r>
          </a:p>
          <a:p>
            <a:r>
              <a:rPr lang="en-US" dirty="0" smtClean="0"/>
              <a:t>Lease at Delivery facility is 1%</a:t>
            </a:r>
          </a:p>
          <a:p>
            <a:r>
              <a:rPr lang="en-US" dirty="0" smtClean="0"/>
              <a:t>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 for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% in order to return to pattern</a:t>
            </a:r>
          </a:p>
          <a:p>
            <a:pPr lvl="1"/>
            <a:r>
              <a:rPr lang="en-US" dirty="0" smtClean="0"/>
              <a:t>This would net approximately $12,000 if applied to existing ratios</a:t>
            </a:r>
          </a:p>
          <a:p>
            <a:pPr lvl="1"/>
            <a:r>
              <a:rPr lang="en-US" dirty="0" smtClean="0"/>
              <a:t>Corey will chart out several options </a:t>
            </a:r>
          </a:p>
          <a:p>
            <a:r>
              <a:rPr lang="en-US" dirty="0" smtClean="0"/>
              <a:t>Scaling/Implementing a balanced fee structure that is matched against not just route costs, but material volume</a:t>
            </a:r>
          </a:p>
          <a:p>
            <a:pPr lvl="1"/>
            <a:r>
              <a:rPr lang="en-US" dirty="0" smtClean="0"/>
              <a:t>Conceptual.  Gradual implementation</a:t>
            </a:r>
          </a:p>
          <a:p>
            <a:pPr lvl="1"/>
            <a:r>
              <a:rPr lang="en-US" dirty="0" smtClean="0"/>
              <a:t>Some fees up / some down</a:t>
            </a:r>
          </a:p>
          <a:p>
            <a:pPr lvl="1"/>
            <a:r>
              <a:rPr lang="en-US" dirty="0" smtClean="0"/>
              <a:t>Delivery Committee agenda for June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determined: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Aid</a:t>
            </a:r>
          </a:p>
          <a:p>
            <a:pPr lvl="1"/>
            <a:r>
              <a:rPr lang="en-US" dirty="0" smtClean="0"/>
              <a:t>One option to address fees?</a:t>
            </a:r>
          </a:p>
          <a:p>
            <a:r>
              <a:rPr lang="en-US" dirty="0" smtClean="0"/>
              <a:t>UW final approval</a:t>
            </a:r>
          </a:p>
          <a:p>
            <a:r>
              <a:rPr lang="en-US" dirty="0" smtClean="0"/>
              <a:t>SCLS Hub connections beyond 2023</a:t>
            </a:r>
          </a:p>
          <a:p>
            <a:r>
              <a:rPr lang="en-US" dirty="0" smtClean="0"/>
              <a:t>Marathon County 2023</a:t>
            </a:r>
          </a:p>
          <a:p>
            <a:pPr lvl="1"/>
            <a:r>
              <a:rPr lang="en-US" dirty="0" smtClean="0"/>
              <a:t>Another option to address fees?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 Budget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Service Update</a:t>
            </a:r>
          </a:p>
          <a:p>
            <a:r>
              <a:rPr lang="en-US" dirty="0" smtClean="0"/>
              <a:t>PLSR- Public Library System Redesign Recap</a:t>
            </a:r>
          </a:p>
          <a:p>
            <a:r>
              <a:rPr lang="en-US" dirty="0" smtClean="0"/>
              <a:t>SCLS as Statewide Delivery Coordinator </a:t>
            </a:r>
          </a:p>
          <a:p>
            <a:r>
              <a:rPr lang="en-US" dirty="0" smtClean="0"/>
              <a:t>UW Delivery Contract 2021 and beyond</a:t>
            </a:r>
          </a:p>
          <a:p>
            <a:r>
              <a:rPr lang="en-US" dirty="0" smtClean="0"/>
              <a:t>State Aid </a:t>
            </a:r>
          </a:p>
          <a:p>
            <a:r>
              <a:rPr lang="en-US" dirty="0" smtClean="0"/>
              <a:t>Cost Considerations (at SCLS Delivery)</a:t>
            </a:r>
          </a:p>
          <a:p>
            <a:r>
              <a:rPr lang="en-US" dirty="0" smtClean="0"/>
              <a:t>Fees for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Service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Quarantine eliminated</a:t>
            </a:r>
          </a:p>
          <a:p>
            <a:r>
              <a:rPr lang="en-US" dirty="0" smtClean="0"/>
              <a:t>Volume </a:t>
            </a:r>
          </a:p>
          <a:p>
            <a:pPr lvl="1"/>
            <a:r>
              <a:rPr lang="en-US" dirty="0" smtClean="0"/>
              <a:t>83% of pre-pandemic</a:t>
            </a:r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Nearly all of the pre-pandemic M-F stops are restored</a:t>
            </a:r>
          </a:p>
          <a:p>
            <a:pPr lvl="1"/>
            <a:r>
              <a:rPr lang="en-US" dirty="0" smtClean="0"/>
              <a:t>Some modification</a:t>
            </a:r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Saturdays to save on PT hours</a:t>
            </a:r>
          </a:p>
          <a:p>
            <a:pPr lvl="2"/>
            <a:r>
              <a:rPr lang="en-US" dirty="0" err="1" smtClean="0"/>
              <a:t>Approx</a:t>
            </a:r>
            <a:r>
              <a:rPr lang="en-US" dirty="0" smtClean="0"/>
              <a:t> 1/3 of PT hours were eliminated to make the 2021 budget</a:t>
            </a:r>
          </a:p>
          <a:p>
            <a:pPr lvl="2"/>
            <a:r>
              <a:rPr lang="en-US" dirty="0" smtClean="0"/>
              <a:t>Not planning to restore:  $25,000 minimum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Grid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90" y="2043403"/>
            <a:ext cx="10161834" cy="43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PLSR Recap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Workgroup for Delivery began 2015</a:t>
            </a:r>
          </a:p>
          <a:p>
            <a:r>
              <a:rPr lang="en-US" dirty="0" smtClean="0"/>
              <a:t>Report completed 2019 Steering Committee</a:t>
            </a:r>
          </a:p>
          <a:p>
            <a:pPr lvl="1"/>
            <a:r>
              <a:rPr lang="en-US" dirty="0" smtClean="0"/>
              <a:t>Hub Model was conceptualized </a:t>
            </a:r>
          </a:p>
          <a:p>
            <a:r>
              <a:rPr lang="en-US" dirty="0" smtClean="0"/>
              <a:t>Pandemic delay in implementation</a:t>
            </a:r>
          </a:p>
          <a:p>
            <a:pPr lvl="1"/>
            <a:r>
              <a:rPr lang="en-US" dirty="0" smtClean="0"/>
              <a:t>Bruce Smith- project coordinator</a:t>
            </a:r>
          </a:p>
          <a:p>
            <a:r>
              <a:rPr lang="en-US" dirty="0" smtClean="0"/>
              <a:t>Implementation of Hub model to phase in completely by Jan. 2025</a:t>
            </a:r>
          </a:p>
          <a:p>
            <a:r>
              <a:rPr lang="en-US" dirty="0" smtClean="0"/>
              <a:t>Hub Model MAP: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082" y="712411"/>
            <a:ext cx="5592693" cy="586468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514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722" y="791644"/>
            <a:ext cx="5635690" cy="594970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149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Delivery Contract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Significant share of revenue for SCLS</a:t>
            </a:r>
          </a:p>
          <a:p>
            <a:r>
              <a:rPr lang="en-US" dirty="0" smtClean="0"/>
              <a:t>2021 </a:t>
            </a:r>
          </a:p>
          <a:p>
            <a:r>
              <a:rPr lang="en-US" dirty="0" smtClean="0"/>
              <a:t>2022 and 2023</a:t>
            </a:r>
          </a:p>
          <a:p>
            <a:pPr lvl="1"/>
            <a:r>
              <a:rPr lang="en-US" dirty="0" smtClean="0"/>
              <a:t>SCLS will return to 5-day service while cutting a percentage of the revenue from UW $133,308 (15%)</a:t>
            </a:r>
          </a:p>
          <a:p>
            <a:pPr lvl="1"/>
            <a:r>
              <a:rPr lang="en-US" dirty="0" smtClean="0"/>
              <a:t>Staffing to remain the same:  pressure to keep all routes staffed especially during vacations/absences;  scheduling managers regularly on routes (they only sub now)</a:t>
            </a:r>
          </a:p>
          <a:p>
            <a:pPr lvl="1"/>
            <a:r>
              <a:rPr lang="en-US" dirty="0" smtClean="0"/>
              <a:t>Sorting </a:t>
            </a:r>
          </a:p>
          <a:p>
            <a:r>
              <a:rPr lang="en-US" dirty="0" smtClean="0"/>
              <a:t>2024 and beyond – </a:t>
            </a:r>
          </a:p>
          <a:p>
            <a:pPr lvl="1"/>
            <a:r>
              <a:rPr lang="en-US" dirty="0" smtClean="0"/>
              <a:t>3 hubs to finish the last mile.  Resources shared with local delivery models to complete the “last mile”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Aid Increase?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proposed figures from the Governor’s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257</TotalTime>
  <Words>395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SCLS Delivery – Budget Prep Update</vt:lpstr>
      <vt:lpstr>2022 Budget Prep</vt:lpstr>
      <vt:lpstr>Current Service Update</vt:lpstr>
      <vt:lpstr>Volume Grid</vt:lpstr>
      <vt:lpstr>PLSR Recap </vt:lpstr>
      <vt:lpstr>PowerPoint Presentation</vt:lpstr>
      <vt:lpstr>PowerPoint Presentation</vt:lpstr>
      <vt:lpstr>UW Delivery Contract </vt:lpstr>
      <vt:lpstr>State Aid Increase?</vt:lpstr>
      <vt:lpstr>Cost Considerations</vt:lpstr>
      <vt:lpstr>Fees for 2022</vt:lpstr>
      <vt:lpstr>To be determined: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SCLS Delivery – Budget Prep Update</dc:title>
  <dc:creator>CBaumann</dc:creator>
  <cp:lastModifiedBy>CBaumann</cp:lastModifiedBy>
  <cp:revision>15</cp:revision>
  <dcterms:created xsi:type="dcterms:W3CDTF">2021-05-19T15:51:24Z</dcterms:created>
  <dcterms:modified xsi:type="dcterms:W3CDTF">2021-05-27T17:06:52Z</dcterms:modified>
</cp:coreProperties>
</file>