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9"/>
  </p:notesMasterIdLst>
  <p:sldIdLst>
    <p:sldId id="262" r:id="rId2"/>
    <p:sldId id="257" r:id="rId3"/>
    <p:sldId id="263" r:id="rId4"/>
    <p:sldId id="266" r:id="rId5"/>
    <p:sldId id="258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0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C61E8-D355-48FF-B05C-DAE3FCE91AF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1CEB0-FD6B-4141-9F65-1D24B01E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3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1CEB0-FD6B-4141-9F65-1D24B01E07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98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1CEB0-FD6B-4141-9F65-1D24B01E07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5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2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9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090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9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0384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45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48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7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0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1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1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5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0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0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83DD7-A085-40B8-9E4B-1BF56F4F0A1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732788-2BC9-455F-8AAA-DC8EBB0C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7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  <p:sldLayoutId id="2147483959" r:id="rId15"/>
    <p:sldLayoutId id="21474839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SCLS May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Directors Meeting!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3350" y="2286000"/>
            <a:ext cx="3650498" cy="302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40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Consulting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Revenue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2023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500" dirty="0" smtClean="0"/>
          </a:p>
          <a:p>
            <a:pPr marL="6858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Anticipated Increases in Revenue: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Aid:  Increasing $206,079</a:t>
            </a:r>
          </a:p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Foundation Admin Fees:  Anticipated increase of $7,800</a:t>
            </a: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Anticipated Decreases in Revenue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WLA Rent:  $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13,510</a:t>
            </a:r>
          </a:p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Income:  $2,480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Overall Increase: $197,889</a:t>
            </a:r>
          </a:p>
          <a:p>
            <a:pPr marL="0" indent="0"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0866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524000"/>
            <a:ext cx="7543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524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and Consulting Services </a:t>
            </a:r>
            <a:b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 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 in 2023</a:t>
            </a:r>
            <a:endParaRPr lang="en-US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219200"/>
            <a:ext cx="7391400" cy="7707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Anticipated Increases in Expenses: $371,843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of System </a:t>
            </a:r>
            <a:r>
              <a:rPr lang="en-US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Interloan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WorldShare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ILL):  $990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Content and Memberships (</a:t>
            </a:r>
            <a:r>
              <a:rPr lang="en-US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WorldCat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WPLC, SRLAAW):  $1754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Consultant Salaries:  $2,319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Continuing Education and Mileage:  $6,241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Building Expenses (CAM, Moving, Equipment Replacement, HVAC):  $74,281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(Utilities, Janitorial, Offsite Storage):  $22,600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HQ Portion of the Mortgage:  $249,823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Supplies, Telephone:  $1,025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Worker’s Comp, General Insurances, Unemployment:  $4,010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Audit, Bookkeeping, FSA, Banking Fees:  $4,300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SCLS Computer Hardware and Supplies:  $4,500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Anticipated Decreases in Expenses:  $278,817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Workforce Development:  $788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Continuing Ed and Professional Development:  $21,500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 Salaries:  $9579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HQ Rent (only 5 months):  $128,017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Library Equipment Grants:  $100,000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Insurances:  $11,943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Retirement and FICA:  6,990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99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Budget Summary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and Consulting Accounts		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Revenue: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increase of $197,889</a:t>
            </a:r>
          </a:p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Expenses: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increase of $93,026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Revenue Allocated to Other Member Services:  $104,863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4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486400"/>
          </a:xfrm>
        </p:spPr>
        <p:txBody>
          <a:bodyPr/>
          <a:lstStyle/>
          <a:p>
            <a:pPr marL="6858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Grants (to supplement continuing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/prof development ):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en-US" sz="1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9600" y="446307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2023 Consulting Services Grants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828800"/>
            <a:ext cx="480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Learning LSTA:  $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27,018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SCLS is the Fiscal Agent for: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Trustee Training LSTA:  $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3,000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 Project Grant:  $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25,000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2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1" y="685800"/>
            <a:ext cx="7024744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Carryover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848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Planned use of General/Delivery Carryover funds in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2022: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Delivery Van and 1 Delivery Truck ($86,000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will leave the General/Delivery fund at a beginning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of approximately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$741,987.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the SCLS Carryover Policy: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portion of 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maintained to cover outstanding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liabilities.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remainder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allocated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 projects, purchase materials/equipment, finance system/county consolidation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efforts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any other use deemed appropriate by SCLS or the Board of Trustees to be of member or system benefit.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considerations for use of the General/Delivery Carryover fund into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include the SCLS building project.  Up to $500,000 has been approved.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362200"/>
            <a:ext cx="5302264" cy="400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5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1624</TotalTime>
  <Words>427</Words>
  <Application>Microsoft Office PowerPoint</Application>
  <PresentationFormat>On-screen Show (4:3)</PresentationFormat>
  <Paragraphs>96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Welcome to the SCLS May 2022 All Directors Meeting!</vt:lpstr>
      <vt:lpstr>Administration and Consulting Services  Revenue Considerations in 2023</vt:lpstr>
      <vt:lpstr>PowerPoint Presentation</vt:lpstr>
      <vt:lpstr>2023 Budget Summary Administration and Consulting Accounts  </vt:lpstr>
      <vt:lpstr>PowerPoint Presentation</vt:lpstr>
      <vt:lpstr>General Carryover Fund</vt:lpstr>
      <vt:lpstr>PowerPoint Presentation</vt:lpstr>
    </vt:vector>
  </TitlesOfParts>
  <Company>South Central Library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SCLS Administration and Consulting Services 2015 Budgets</dc:title>
  <dc:creator>defuser</dc:creator>
  <cp:lastModifiedBy>Administrator</cp:lastModifiedBy>
  <cp:revision>161</cp:revision>
  <cp:lastPrinted>2018-05-10T15:57:01Z</cp:lastPrinted>
  <dcterms:created xsi:type="dcterms:W3CDTF">2014-05-14T19:21:01Z</dcterms:created>
  <dcterms:modified xsi:type="dcterms:W3CDTF">2022-05-17T21:30:36Z</dcterms:modified>
</cp:coreProperties>
</file>